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7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7" r:id="rId8"/>
    <p:sldId id="263" r:id="rId9"/>
    <p:sldId id="264" r:id="rId10"/>
    <p:sldId id="265" r:id="rId11"/>
    <p:sldId id="266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69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FD60B-3139-4803-9F82-F2521B19893D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0ACB-1CCC-4168-92F3-6D80281D0A3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890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FD60B-3139-4803-9F82-F2521B19893D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0ACB-1CCC-4168-92F3-6D80281D0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995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FD60B-3139-4803-9F82-F2521B19893D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0ACB-1CCC-4168-92F3-6D80281D0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18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FD60B-3139-4803-9F82-F2521B19893D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0ACB-1CCC-4168-92F3-6D80281D0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775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FD60B-3139-4803-9F82-F2521B19893D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0ACB-1CCC-4168-92F3-6D80281D0A3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887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FD60B-3139-4803-9F82-F2521B19893D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0ACB-1CCC-4168-92F3-6D80281D0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21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FD60B-3139-4803-9F82-F2521B19893D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0ACB-1CCC-4168-92F3-6D80281D0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3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744" y="172122"/>
            <a:ext cx="7543800" cy="704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FD60B-3139-4803-9F82-F2521B19893D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0ACB-1CCC-4168-92F3-6D80281D0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29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FD60B-3139-4803-9F82-F2521B19893D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0ACB-1CCC-4168-92F3-6D80281D0A3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6744" y="172122"/>
            <a:ext cx="7543800" cy="704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875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DAFD60B-3139-4803-9F82-F2521B19893D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7800ACB-1CCC-4168-92F3-6D80281D0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81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FD60B-3139-4803-9F82-F2521B19893D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0ACB-1CCC-4168-92F3-6D80281D0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63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DAFD60B-3139-4803-9F82-F2521B19893D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7800ACB-1CCC-4168-92F3-6D80281D0A3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92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caariskmgt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CAA Background Check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03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0BEA6-585D-4FD5-BEFD-4142C66F6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5 – Final Review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F784D3-B603-C788-072F-9D31E3566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675" y="805343"/>
            <a:ext cx="7358333" cy="554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697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AD477-9ED1-48BA-97BA-3B9A4F2D4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6 – Your Receipt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62C8F1-E211-10AB-B84B-15E65D1C6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72" y="1085508"/>
            <a:ext cx="8977256" cy="400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58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3284" y="856314"/>
            <a:ext cx="35613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Complete and scan back a completed Disclosure form to email or mail it in: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caariskmgt@gmail.com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870791" y="3795824"/>
            <a:ext cx="2987749" cy="1573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44" y="2311348"/>
            <a:ext cx="3657926" cy="3966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571" y="1175451"/>
            <a:ext cx="3692016" cy="499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248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Log on to site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35576" y="172122"/>
            <a:ext cx="539128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Follow link to site and either logon as existing user or sign up for a new account.  You  can do 1-background screen per year under your logon.</a:t>
            </a:r>
          </a:p>
          <a:p>
            <a:endParaRPr lang="en-US" dirty="0"/>
          </a:p>
          <a:p>
            <a:r>
              <a:rPr lang="en-US" sz="1400" b="0" i="0" dirty="0">
                <a:solidFill>
                  <a:srgbClr val="0070C0"/>
                </a:solidFill>
                <a:effectLst/>
                <a:latin typeface="Helvetica" panose="020B0604020202020204" pitchFamily="34" charset="0"/>
              </a:rPr>
              <a:t>https://playcaasports.sportngin.com/register/form/860300007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3905CD-BEB9-F11F-C8CF-12B7ED327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84" y="1749259"/>
            <a:ext cx="8938231" cy="435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410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47B2499-7750-BCB5-7610-81CC609C2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10" y="1363791"/>
            <a:ext cx="8977256" cy="4208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44536" y="172122"/>
            <a:ext cx="5151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signing up for an account, you will receive an e-mail with a link that will take you to the attached page.  Click on the link to be taken to the background check page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6B43D8-5E19-EB14-EDEB-9490BBB87D42}"/>
              </a:ext>
            </a:extLst>
          </p:cNvPr>
          <p:cNvSpPr txBox="1"/>
          <p:nvPr/>
        </p:nvSpPr>
        <p:spPr>
          <a:xfrm>
            <a:off x="5207431" y="3944319"/>
            <a:ext cx="2045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Obviously you are registering yourself!</a:t>
            </a:r>
          </a:p>
        </p:txBody>
      </p:sp>
    </p:spTree>
    <p:extLst>
      <p:ext uri="{BB962C8B-B14F-4D97-AF65-F5344CB8AC3E}">
        <p14:creationId xmlns:p14="http://schemas.microsoft.com/office/powerpoint/2010/main" val="1134795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9CF56C-78B6-2A49-0D18-BB70E3B1F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88" y="1636780"/>
            <a:ext cx="8824823" cy="40590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04114" y="172122"/>
            <a:ext cx="309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the fun legal disclosures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E92704F-9762-0082-526F-39F06C307A99}"/>
              </a:ext>
            </a:extLst>
          </p:cNvPr>
          <p:cNvSpPr/>
          <p:nvPr/>
        </p:nvSpPr>
        <p:spPr>
          <a:xfrm>
            <a:off x="852406" y="4719234"/>
            <a:ext cx="2634712" cy="8446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62797" y="172122"/>
            <a:ext cx="5137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More fun legal disclosures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CF9386-22FA-04B0-20DC-5251B9ECD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57" y="876749"/>
            <a:ext cx="8824823" cy="528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66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16568" y="263376"/>
            <a:ext cx="614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you thought the legal disclosure pages were done – wrong!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805ACA-6979-92ED-C5AB-4CD35EF69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2" y="831393"/>
            <a:ext cx="8977256" cy="529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658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A6D91-5DC6-871F-D396-2DB8641AB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3 – </a:t>
            </a:r>
            <a:r>
              <a:rPr lang="en-US" sz="3600" dirty="0"/>
              <a:t>yes, </a:t>
            </a:r>
            <a:r>
              <a:rPr lang="en-US" sz="3100" dirty="0"/>
              <a:t>the disclosures just keep coming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485207-AD92-7278-D481-4145082E6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17" y="876749"/>
            <a:ext cx="8479766" cy="534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2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EB827-E22F-44BC-94E1-0FF98DB64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4 – input your information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2A863C-CCCF-A785-E684-A524C8506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348" y="876749"/>
            <a:ext cx="5102526" cy="546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376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2D645-8FA6-4CA5-98CA-32FED1C8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4 – Input, accept and Review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385337-1E9C-B8E5-5E03-391BDE19E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2818"/>
            <a:ext cx="9144000" cy="63323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8F73E5-76C4-9E31-892C-429BA697C48D}"/>
              </a:ext>
            </a:extLst>
          </p:cNvPr>
          <p:cNvSpPr txBox="1"/>
          <p:nvPr/>
        </p:nvSpPr>
        <p:spPr>
          <a:xfrm>
            <a:off x="2851687" y="573437"/>
            <a:ext cx="4347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Yes, your information is confidential with Sports Engine.  CAA only sees your Name, address, email, phone number and screening results</a:t>
            </a:r>
          </a:p>
        </p:txBody>
      </p:sp>
    </p:spTree>
    <p:extLst>
      <p:ext uri="{BB962C8B-B14F-4D97-AF65-F5344CB8AC3E}">
        <p14:creationId xmlns:p14="http://schemas.microsoft.com/office/powerpoint/2010/main" val="317902418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147</TotalTime>
  <Words>201</Words>
  <Application>Microsoft Office PowerPoint</Application>
  <PresentationFormat>On-screen Show (4:3)</PresentationFormat>
  <Paragraphs>24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Calibri Light</vt:lpstr>
      <vt:lpstr>Helvetica</vt:lpstr>
      <vt:lpstr>Retrospect</vt:lpstr>
      <vt:lpstr>CAA Background Check</vt:lpstr>
      <vt:lpstr>Log on to site</vt:lpstr>
      <vt:lpstr>Step 2</vt:lpstr>
      <vt:lpstr>Step 3</vt:lpstr>
      <vt:lpstr>Step 3</vt:lpstr>
      <vt:lpstr>Step 3</vt:lpstr>
      <vt:lpstr>Step 3 – yes, the disclosures just keep coming</vt:lpstr>
      <vt:lpstr>Step 4 – input your information</vt:lpstr>
      <vt:lpstr>Step 4 – Input, accept and Review</vt:lpstr>
      <vt:lpstr>Step 5 – Final Review</vt:lpstr>
      <vt:lpstr>Step 6 – Your Receipt</vt:lpstr>
      <vt:lpstr>Step 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CAA Background Check</dc:title>
  <dc:creator>Dugan, Tom</dc:creator>
  <cp:lastModifiedBy>Tom Dugan</cp:lastModifiedBy>
  <cp:revision>14</cp:revision>
  <dcterms:created xsi:type="dcterms:W3CDTF">2016-03-22T01:45:45Z</dcterms:created>
  <dcterms:modified xsi:type="dcterms:W3CDTF">2025-03-12T12:58:58Z</dcterms:modified>
</cp:coreProperties>
</file>